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8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8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7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7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5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2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3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2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2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58BA0-5B04-43F8-9C6F-93D243FCC5F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BE0B-64E1-4088-92DB-E905C05D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4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OCEAN THERMAL ENERGY CONVERSION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3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surface of water acts as collector for solar heat while the upper layer of the sea is infinite heat storage reservoir.</a:t>
            </a:r>
          </a:p>
          <a:p>
            <a:r>
              <a:rPr lang="en-US" dirty="0" smtClean="0"/>
              <a:t>Due to the temperature difference between warm surface and colder depth of ocean water 20-25K.</a:t>
            </a:r>
          </a:p>
          <a:p>
            <a:r>
              <a:rPr lang="en-US" dirty="0" smtClean="0"/>
              <a:t>Warm surface water could be used to heat low boiling point organic fluid which can run the heat engine.</a:t>
            </a:r>
          </a:p>
          <a:p>
            <a:r>
              <a:rPr lang="en-US" dirty="0" smtClean="0"/>
              <a:t>The exit </a:t>
            </a:r>
            <a:r>
              <a:rPr lang="en-US" dirty="0" err="1" smtClean="0"/>
              <a:t>vapour</a:t>
            </a:r>
            <a:r>
              <a:rPr lang="en-US" dirty="0" smtClean="0"/>
              <a:t> would condense by pumping cold water from deeper regions.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5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Methods of harnessing OTEC: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1.OPEN CYCLE(</a:t>
            </a:r>
            <a:r>
              <a:rPr lang="en-US" dirty="0" err="1" smtClean="0"/>
              <a:t>claude</a:t>
            </a:r>
            <a:r>
              <a:rPr lang="en-US" dirty="0" smtClean="0"/>
              <a:t> cycle)</a:t>
            </a:r>
          </a:p>
          <a:p>
            <a:pPr marL="0" indent="0">
              <a:buNone/>
            </a:pPr>
            <a:r>
              <a:rPr lang="en-US" dirty="0" smtClean="0"/>
              <a:t>2.CLOSED CYCLE(Anderson cycle)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1.Open cycle</a:t>
            </a:r>
          </a:p>
          <a:p>
            <a:pPr marL="0" indent="0">
              <a:buNone/>
            </a:pPr>
            <a:r>
              <a:rPr lang="en-US" dirty="0" smtClean="0"/>
              <a:t>In open cycle water is the working </a:t>
            </a:r>
            <a:r>
              <a:rPr lang="en-US" dirty="0" err="1" smtClean="0"/>
              <a:t>fluid.The</a:t>
            </a:r>
            <a:r>
              <a:rPr lang="en-US" dirty="0" smtClean="0"/>
              <a:t> warm surface water is caused to boil by lowering the pressure without supplying any additional </a:t>
            </a:r>
            <a:r>
              <a:rPr lang="en-US" dirty="0" err="1" smtClean="0"/>
              <a:t>heat.The</a:t>
            </a:r>
            <a:r>
              <a:rPr lang="en-US" dirty="0" smtClean="0"/>
              <a:t> steam drives the turbine and exhaust steam is condensed by deep colder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6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130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UNIT-5</vt:lpstr>
      <vt:lpstr>PowerPoint Presentation</vt:lpstr>
      <vt:lpstr>Methods of harnessing OTEC: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UNIT-5</dc:title>
  <dc:creator>asad</dc:creator>
  <cp:lastModifiedBy>asad</cp:lastModifiedBy>
  <cp:revision>3</cp:revision>
  <dcterms:created xsi:type="dcterms:W3CDTF">2019-03-10T05:13:27Z</dcterms:created>
  <dcterms:modified xsi:type="dcterms:W3CDTF">2019-03-10T13:33:20Z</dcterms:modified>
</cp:coreProperties>
</file>